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1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5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B976A-49FD-48D8-B407-45990C2A14B3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B3D1A-2039-4E29-B8AD-42BB6B8AC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40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457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5225" y="985220"/>
            <a:ext cx="2555548" cy="319190"/>
          </a:xfrm>
        </p:spPr>
        <p:txBody>
          <a:bodyPr lIns="0" tIns="0" rIns="0" bIns="0"/>
          <a:lstStyle>
            <a:lvl1pPr>
              <a:defRPr sz="2074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085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5225" y="985220"/>
            <a:ext cx="2555548" cy="319190"/>
          </a:xfrm>
        </p:spPr>
        <p:txBody>
          <a:bodyPr lIns="0" tIns="0" rIns="0" bIns="0"/>
          <a:lstStyle>
            <a:lvl1pPr>
              <a:defRPr sz="2074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841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5225" y="985220"/>
            <a:ext cx="2555548" cy="319190"/>
          </a:xfrm>
        </p:spPr>
        <p:txBody>
          <a:bodyPr lIns="0" tIns="0" rIns="0" bIns="0"/>
          <a:lstStyle>
            <a:lvl1pPr>
              <a:defRPr sz="2074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62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2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5225" y="985220"/>
            <a:ext cx="2555548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tx1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4107" y="1383703"/>
            <a:ext cx="77990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03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B5AACC3C-8FBD-4A09-9DDE-1B5AA3E373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36142"/>
              </p:ext>
            </p:extLst>
          </p:nvPr>
        </p:nvGraphicFramePr>
        <p:xfrm>
          <a:off x="1943100" y="0"/>
          <a:ext cx="8166100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Worksheet" r:id="rId3" imgW="13963536" imgH="7829526" progId="Excel.Sheet.12">
                  <p:embed/>
                </p:oleObj>
              </mc:Choice>
              <mc:Fallback>
                <p:oleObj name="Worksheet" r:id="rId3" imgW="13963536" imgH="7829526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B5AACC3C-8FBD-4A09-9DDE-1B5AA3E373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3100" y="0"/>
                        <a:ext cx="8166100" cy="701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図 3" descr="冷蔵庫 が含まれている画像&#10;&#10;自動的に生成された説明">
            <a:extLst>
              <a:ext uri="{FF2B5EF4-FFF2-40B4-BE49-F238E27FC236}">
                <a16:creationId xmlns:a16="http://schemas.microsoft.com/office/drawing/2014/main" id="{D1ECC60C-F8EF-41AD-9555-767B15A670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00" t="25556" r="31667" b="60000"/>
          <a:stretch/>
        </p:blipFill>
        <p:spPr>
          <a:xfrm>
            <a:off x="152400" y="4953000"/>
            <a:ext cx="1905000" cy="1905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63026D3-0627-4981-AB90-F1924DBF6A8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97"/>
          <a:stretch/>
        </p:blipFill>
        <p:spPr>
          <a:xfrm>
            <a:off x="2347206" y="-195370"/>
            <a:ext cx="2446570" cy="111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98B5D7-6EEE-4DCA-89C4-0BA094878AFE}"/>
              </a:ext>
            </a:extLst>
          </p:cNvPr>
          <p:cNvGrpSpPr/>
          <p:nvPr/>
        </p:nvGrpSpPr>
        <p:grpSpPr>
          <a:xfrm>
            <a:off x="-836723" y="228600"/>
            <a:ext cx="3872089" cy="1323163"/>
            <a:chOff x="5207978" y="5653193"/>
            <a:chExt cx="3872089" cy="1116299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C11BFA1A-768B-44B9-8869-D75AA3783F66}"/>
                </a:ext>
              </a:extLst>
            </p:cNvPr>
            <p:cNvSpPr/>
            <p:nvPr/>
          </p:nvSpPr>
          <p:spPr>
            <a:xfrm>
              <a:off x="6067479" y="5653193"/>
              <a:ext cx="2163831" cy="1116299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4380BA7-3FFC-4F08-BB6C-E5614AEA6CB2}"/>
                </a:ext>
              </a:extLst>
            </p:cNvPr>
            <p:cNvSpPr txBox="1"/>
            <p:nvPr/>
          </p:nvSpPr>
          <p:spPr>
            <a:xfrm>
              <a:off x="5207978" y="5674648"/>
              <a:ext cx="3872089" cy="79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79646">
                      <a:lumMod val="50000"/>
                    </a:srgb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こうそカフェ</a:t>
              </a:r>
              <a:r>
                <a:rPr kumimoji="0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８５</a:t>
              </a:r>
              <a:r>
                <a:rPr kumimoji="0" lang="ja-JP" alt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Ⓡ</a:t>
              </a:r>
              <a:r>
                <a:rPr kumimoji="0" lang="ja-JP" altLang="en-US" sz="1200" b="0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009900"/>
                      </a:gs>
                      <a:gs pos="100000">
                        <a:srgbClr val="F79646">
                          <a:lumMod val="50000"/>
                        </a:srgb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🌱</a:t>
              </a: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07にくまるフォント" panose="02000900000000000000" pitchFamily="50" charset="-128"/>
                <a:ea typeface="07にくまるフォント" panose="020009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075-756-4071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〒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604-0096 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京都市中京区桝屋町</a:t>
              </a: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07にくまるフォント" panose="02000900000000000000" pitchFamily="50" charset="-128"/>
                <a:ea typeface="07にくまるフォント" panose="020009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(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釜座通丸太町下る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)164-1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　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07にくまるフォント" panose="02000900000000000000" pitchFamily="50" charset="-128"/>
                <a:ea typeface="07にくまるフォント" panose="02000900000000000000" pitchFamily="50" charset="-128"/>
                <a:cs typeface="+mn-cs"/>
              </a:endParaRPr>
            </a:p>
          </p:txBody>
        </p:sp>
        <p:sp>
          <p:nvSpPr>
            <p:cNvPr id="9" name="ハート 8">
              <a:extLst>
                <a:ext uri="{FF2B5EF4-FFF2-40B4-BE49-F238E27FC236}">
                  <a16:creationId xmlns:a16="http://schemas.microsoft.com/office/drawing/2014/main" id="{77923F32-787A-437B-BBB9-9A7D113AA736}"/>
                </a:ext>
              </a:extLst>
            </p:cNvPr>
            <p:cNvSpPr/>
            <p:nvPr/>
          </p:nvSpPr>
          <p:spPr>
            <a:xfrm>
              <a:off x="6914919" y="6503873"/>
              <a:ext cx="387837" cy="238635"/>
            </a:xfrm>
            <a:prstGeom prst="heart">
              <a:avLst/>
            </a:prstGeom>
            <a:solidFill>
              <a:srgbClr val="FF7DD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pic>
          <p:nvPicPr>
            <p:cNvPr id="10" name="図 7">
              <a:extLst>
                <a:ext uri="{FF2B5EF4-FFF2-40B4-BE49-F238E27FC236}">
                  <a16:creationId xmlns:a16="http://schemas.microsoft.com/office/drawing/2014/main" id="{A1D1975B-FB17-47F9-927B-D6AE6926B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1975" y="6468457"/>
              <a:ext cx="265375" cy="268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正方形/長方形 13">
              <a:extLst>
                <a:ext uri="{FF2B5EF4-FFF2-40B4-BE49-F238E27FC236}">
                  <a16:creationId xmlns:a16="http://schemas.microsoft.com/office/drawing/2014/main" id="{973B9E0C-74BE-4A6C-93A2-AF850256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7349" y="6508712"/>
              <a:ext cx="89159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10429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+mn-cs"/>
                </a:rPr>
                <a:t>Follow Me!</a:t>
              </a:r>
              <a:endParaRPr kumimoji="0" lang="ja-JP" alt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12" name="図 3">
              <a:extLst>
                <a:ext uri="{FF2B5EF4-FFF2-40B4-BE49-F238E27FC236}">
                  <a16:creationId xmlns:a16="http://schemas.microsoft.com/office/drawing/2014/main" id="{90B708E0-BC24-4188-93E2-A99317619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6150" y="6468457"/>
              <a:ext cx="268166" cy="268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9375E2B-A0CC-4D2E-8E5A-D6B4FA594CA7}"/>
                </a:ext>
              </a:extLst>
            </p:cNvPr>
            <p:cNvSpPr/>
            <p:nvPr/>
          </p:nvSpPr>
          <p:spPr>
            <a:xfrm>
              <a:off x="6353642" y="6256971"/>
              <a:ext cx="15664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kousocafe85.com</a:t>
              </a:r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0F9D2AB-3953-445C-AD46-1080523CFA1E}"/>
              </a:ext>
            </a:extLst>
          </p:cNvPr>
          <p:cNvSpPr/>
          <p:nvPr/>
        </p:nvSpPr>
        <p:spPr>
          <a:xfrm>
            <a:off x="-373775" y="3110076"/>
            <a:ext cx="29244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プライベートワークショップご希望の方は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お気軽にご連絡くださいませ♥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ひえとりサロンＨＡＣＣＯとのコラボ、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よもぎ蒸しランチセットやってます☆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是非ご利用くださいませ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(^^)/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♪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各イベントにつきましてはホームページ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Facebook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Instagram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 を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ご覧ください！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38C1E3B-D637-45F7-A494-C1AFAA36AE28}"/>
              </a:ext>
            </a:extLst>
          </p:cNvPr>
          <p:cNvGrpSpPr/>
          <p:nvPr/>
        </p:nvGrpSpPr>
        <p:grpSpPr>
          <a:xfrm>
            <a:off x="-73193" y="1784404"/>
            <a:ext cx="2336916" cy="981039"/>
            <a:chOff x="2700161" y="637923"/>
            <a:chExt cx="2336916" cy="981039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65D60BC4-2262-4762-B123-C1564E15DEEE}"/>
                </a:ext>
              </a:extLst>
            </p:cNvPr>
            <p:cNvSpPr/>
            <p:nvPr/>
          </p:nvSpPr>
          <p:spPr>
            <a:xfrm>
              <a:off x="2792953" y="637923"/>
              <a:ext cx="2173092" cy="981039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FA3DE32-6377-401C-9A31-6A961E171DE7}"/>
                </a:ext>
              </a:extLst>
            </p:cNvPr>
            <p:cNvSpPr/>
            <p:nvPr/>
          </p:nvSpPr>
          <p:spPr>
            <a:xfrm>
              <a:off x="2700161" y="710075"/>
              <a:ext cx="2336916" cy="83099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【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営業時間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】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07にくまるフォント" panose="02000900000000000000" pitchFamily="50" charset="-128"/>
                <a:ea typeface="07にくまるフォント" panose="020009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11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：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00</a:t>
              </a:r>
              <a:r>
                <a:rPr lang="ja-JP" altLang="en-US" sz="1050" kern="0" dirty="0">
                  <a:solidFill>
                    <a:prstClr val="black"/>
                  </a:solidFill>
                  <a:latin typeface="07にくまるフォント" panose="02000900000000000000" pitchFamily="50" charset="-128"/>
                  <a:ea typeface="07にくまるフォント" panose="02000900000000000000" pitchFamily="50" charset="-128"/>
                </a:rPr>
                <a:t>～</a:t>
              </a:r>
              <a:r>
                <a:rPr lang="en-US" altLang="ja-JP" sz="1050" kern="0" dirty="0">
                  <a:solidFill>
                    <a:prstClr val="black"/>
                  </a:solidFill>
                  <a:latin typeface="07にくまるフォント" panose="02000900000000000000" pitchFamily="50" charset="-128"/>
                  <a:ea typeface="07にくまるフォント" panose="02000900000000000000" pitchFamily="50" charset="-128"/>
                </a:rPr>
                <a:t>17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：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00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　</a:t>
              </a:r>
              <a:endPara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07にくまるフォント" panose="02000900000000000000" pitchFamily="50" charset="-128"/>
                <a:ea typeface="07にくまるフォント" panose="020009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ＬＯ</a:t>
              </a:r>
              <a:r>
                <a:rPr lang="en-US" altLang="ja-JP" sz="1050" kern="0" dirty="0">
                  <a:solidFill>
                    <a:prstClr val="black"/>
                  </a:solidFill>
                  <a:latin typeface="07にくまるフォント" panose="02000900000000000000" pitchFamily="50" charset="-128"/>
                  <a:ea typeface="07にくまるフォント" panose="02000900000000000000" pitchFamily="50" charset="-128"/>
                </a:rPr>
                <a:t>16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：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30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(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最終入店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16</a:t>
              </a:r>
              <a:r>
                <a:rPr kumimoji="0" lang="ja-JP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：</a:t>
              </a:r>
              <a:r>
                <a:rPr kumimoji="0" lang="en-US" altLang="ja-JP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07にくまるフォント" panose="02000900000000000000" pitchFamily="50" charset="-128"/>
                  <a:ea typeface="07にくまるフォント" panose="02000900000000000000" pitchFamily="50" charset="-128"/>
                  <a:cs typeface="+mn-cs"/>
                </a:rPr>
                <a:t>10)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C89EEDD5-2F24-4DFB-81F1-93D297780CA4}"/>
              </a:ext>
            </a:extLst>
          </p:cNvPr>
          <p:cNvGrpSpPr/>
          <p:nvPr/>
        </p:nvGrpSpPr>
        <p:grpSpPr>
          <a:xfrm>
            <a:off x="6573448" y="1501799"/>
            <a:ext cx="1073342" cy="412111"/>
            <a:chOff x="6706363" y="767345"/>
            <a:chExt cx="1062777" cy="412111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16657E01-0447-4387-9D00-99107C648E6B}"/>
                </a:ext>
              </a:extLst>
            </p:cNvPr>
            <p:cNvSpPr/>
            <p:nvPr/>
          </p:nvSpPr>
          <p:spPr>
            <a:xfrm>
              <a:off x="6706363" y="792895"/>
              <a:ext cx="1062777" cy="386561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23" name="テキスト プレースホルダー 58">
              <a:extLst>
                <a:ext uri="{FF2B5EF4-FFF2-40B4-BE49-F238E27FC236}">
                  <a16:creationId xmlns:a16="http://schemas.microsoft.com/office/drawing/2014/main" id="{E9F553DF-5FF7-4032-9700-6ECC3E84FB23}"/>
                </a:ext>
              </a:extLst>
            </p:cNvPr>
            <p:cNvSpPr txBox="1">
              <a:spLocks/>
            </p:cNvSpPr>
            <p:nvPr/>
          </p:nvSpPr>
          <p:spPr>
            <a:xfrm>
              <a:off x="6728001" y="767345"/>
              <a:ext cx="992074" cy="394606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13:00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14:10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KaQiLa~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ｶｷﾗ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（ゆうこ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 TR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6BC2311-788E-4B1C-AF9A-A891BE227D68}"/>
              </a:ext>
            </a:extLst>
          </p:cNvPr>
          <p:cNvGrpSpPr/>
          <p:nvPr/>
        </p:nvGrpSpPr>
        <p:grpSpPr>
          <a:xfrm>
            <a:off x="5462267" y="1512805"/>
            <a:ext cx="1117081" cy="731520"/>
            <a:chOff x="5681585" y="1803192"/>
            <a:chExt cx="1117081" cy="73152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208A3EF-34B5-427C-B4C6-50F925E2E85F}"/>
                </a:ext>
              </a:extLst>
            </p:cNvPr>
            <p:cNvSpPr/>
            <p:nvPr/>
          </p:nvSpPr>
          <p:spPr>
            <a:xfrm>
              <a:off x="5705718" y="1816684"/>
              <a:ext cx="1074872" cy="388180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26" name="テキスト プレースホルダー 47">
              <a:extLst>
                <a:ext uri="{FF2B5EF4-FFF2-40B4-BE49-F238E27FC236}">
                  <a16:creationId xmlns:a16="http://schemas.microsoft.com/office/drawing/2014/main" id="{10642035-4ADE-47F0-B2D5-D410C86424D4}"/>
                </a:ext>
              </a:extLst>
            </p:cNvPr>
            <p:cNvSpPr txBox="1">
              <a:spLocks/>
            </p:cNvSpPr>
            <p:nvPr/>
          </p:nvSpPr>
          <p:spPr>
            <a:xfrm>
              <a:off x="5681585" y="1803192"/>
              <a:ext cx="1117081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カラダすっきりストレッチ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（木本 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TR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2B9DF1A-6BB5-4044-BA3B-7CBD2A769BF8}"/>
              </a:ext>
            </a:extLst>
          </p:cNvPr>
          <p:cNvGrpSpPr/>
          <p:nvPr/>
        </p:nvGrpSpPr>
        <p:grpSpPr>
          <a:xfrm>
            <a:off x="8747090" y="2963181"/>
            <a:ext cx="1088300" cy="465819"/>
            <a:chOff x="8664772" y="3183719"/>
            <a:chExt cx="1088300" cy="465819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267DF425-A5B2-4058-B29E-9B63721FA6F0}"/>
                </a:ext>
              </a:extLst>
            </p:cNvPr>
            <p:cNvSpPr/>
            <p:nvPr/>
          </p:nvSpPr>
          <p:spPr>
            <a:xfrm>
              <a:off x="8664772" y="3183719"/>
              <a:ext cx="1070149" cy="404908"/>
            </a:xfrm>
            <a:prstGeom prst="rect">
              <a:avLst/>
            </a:prstGeom>
            <a:solidFill>
              <a:srgbClr val="C00000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29" name="テキスト プレースホルダー 64">
              <a:extLst>
                <a:ext uri="{FF2B5EF4-FFF2-40B4-BE49-F238E27FC236}">
                  <a16:creationId xmlns:a16="http://schemas.microsoft.com/office/drawing/2014/main" id="{BCFB6BC8-B4EA-434F-B868-1AA6C6FCF244}"/>
                </a:ext>
              </a:extLst>
            </p:cNvPr>
            <p:cNvSpPr txBox="1">
              <a:spLocks/>
            </p:cNvSpPr>
            <p:nvPr/>
          </p:nvSpPr>
          <p:spPr>
            <a:xfrm>
              <a:off x="8695230" y="3196214"/>
              <a:ext cx="1057842" cy="453324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 lnSpcReduction="10000"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18:30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21:00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マキコレ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ワインの会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highlight>
                  <a:srgbClr val="00FF00"/>
                </a:highlight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3C60908E-F666-4B4F-A6E8-5450F41665A2}"/>
              </a:ext>
            </a:extLst>
          </p:cNvPr>
          <p:cNvGrpSpPr/>
          <p:nvPr/>
        </p:nvGrpSpPr>
        <p:grpSpPr>
          <a:xfrm>
            <a:off x="2231928" y="3749939"/>
            <a:ext cx="1073058" cy="734677"/>
            <a:chOff x="2729206" y="2835930"/>
            <a:chExt cx="1073058" cy="734677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880BA0D8-020D-47BB-B255-172A3B5E6547}"/>
                </a:ext>
              </a:extLst>
            </p:cNvPr>
            <p:cNvSpPr/>
            <p:nvPr/>
          </p:nvSpPr>
          <p:spPr>
            <a:xfrm>
              <a:off x="2729206" y="2835930"/>
              <a:ext cx="1073058" cy="374028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32" name="テキスト プレースホルダー 58">
              <a:extLst>
                <a:ext uri="{FF2B5EF4-FFF2-40B4-BE49-F238E27FC236}">
                  <a16:creationId xmlns:a16="http://schemas.microsoft.com/office/drawing/2014/main" id="{820AC6BE-0D52-486E-8CAB-A888D3625502}"/>
                </a:ext>
              </a:extLst>
            </p:cNvPr>
            <p:cNvSpPr txBox="1">
              <a:spLocks/>
            </p:cNvSpPr>
            <p:nvPr/>
          </p:nvSpPr>
          <p:spPr>
            <a:xfrm>
              <a:off x="2754036" y="2839087"/>
              <a:ext cx="1023697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12:10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KaQiLa~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ｶｷﾗ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AYAKA TR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571BA3A-6BED-42E4-B480-2D9EF9F292CD}"/>
              </a:ext>
            </a:extLst>
          </p:cNvPr>
          <p:cNvGrpSpPr/>
          <p:nvPr/>
        </p:nvGrpSpPr>
        <p:grpSpPr>
          <a:xfrm>
            <a:off x="5462266" y="3749939"/>
            <a:ext cx="1117082" cy="731520"/>
            <a:chOff x="5687375" y="1802169"/>
            <a:chExt cx="1117082" cy="73152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FD0313E-8F8C-45F2-AC65-B4C7E1A8A7B8}"/>
                </a:ext>
              </a:extLst>
            </p:cNvPr>
            <p:cNvSpPr/>
            <p:nvPr/>
          </p:nvSpPr>
          <p:spPr>
            <a:xfrm>
              <a:off x="5711509" y="1816684"/>
              <a:ext cx="1075550" cy="388180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35" name="テキスト プレースホルダー 47">
              <a:extLst>
                <a:ext uri="{FF2B5EF4-FFF2-40B4-BE49-F238E27FC236}">
                  <a16:creationId xmlns:a16="http://schemas.microsoft.com/office/drawing/2014/main" id="{8A032A7A-FFF7-49D1-B0AF-80186A978D64}"/>
                </a:ext>
              </a:extLst>
            </p:cNvPr>
            <p:cNvSpPr txBox="1">
              <a:spLocks/>
            </p:cNvSpPr>
            <p:nvPr/>
          </p:nvSpPr>
          <p:spPr>
            <a:xfrm>
              <a:off x="5687375" y="1802169"/>
              <a:ext cx="1117082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カラダすっきりストレッチ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（木本 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TR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0576857-064A-4F56-80E3-7A1DC9805D82}"/>
              </a:ext>
            </a:extLst>
          </p:cNvPr>
          <p:cNvGrpSpPr/>
          <p:nvPr/>
        </p:nvGrpSpPr>
        <p:grpSpPr>
          <a:xfrm>
            <a:off x="5462266" y="2635665"/>
            <a:ext cx="1117082" cy="731520"/>
            <a:chOff x="5687375" y="1802169"/>
            <a:chExt cx="1117082" cy="731520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B8B7E68F-6F6E-43D8-BA1F-11928DC2507C}"/>
                </a:ext>
              </a:extLst>
            </p:cNvPr>
            <p:cNvSpPr/>
            <p:nvPr/>
          </p:nvSpPr>
          <p:spPr>
            <a:xfrm>
              <a:off x="5711509" y="1816684"/>
              <a:ext cx="1075550" cy="388180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38" name="テキスト プレースホルダー 47">
              <a:extLst>
                <a:ext uri="{FF2B5EF4-FFF2-40B4-BE49-F238E27FC236}">
                  <a16:creationId xmlns:a16="http://schemas.microsoft.com/office/drawing/2014/main" id="{FF874637-ACE4-4F1C-A118-1A9E05119730}"/>
                </a:ext>
              </a:extLst>
            </p:cNvPr>
            <p:cNvSpPr txBox="1">
              <a:spLocks/>
            </p:cNvSpPr>
            <p:nvPr/>
          </p:nvSpPr>
          <p:spPr>
            <a:xfrm>
              <a:off x="5687375" y="1802169"/>
              <a:ext cx="1117082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カラダすっきりストレッチ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（木本 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TR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8D578D9-6A15-42B2-89F9-A1783910536D}"/>
              </a:ext>
            </a:extLst>
          </p:cNvPr>
          <p:cNvGrpSpPr/>
          <p:nvPr/>
        </p:nvGrpSpPr>
        <p:grpSpPr>
          <a:xfrm>
            <a:off x="2225597" y="6333660"/>
            <a:ext cx="1080843" cy="434045"/>
            <a:chOff x="7694730" y="4204730"/>
            <a:chExt cx="1072299" cy="434045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50399796-F63E-4885-91AE-3B486EBF9796}"/>
                </a:ext>
              </a:extLst>
            </p:cNvPr>
            <p:cNvSpPr/>
            <p:nvPr/>
          </p:nvSpPr>
          <p:spPr>
            <a:xfrm>
              <a:off x="7700848" y="4217965"/>
              <a:ext cx="1065653" cy="396418"/>
            </a:xfrm>
            <a:prstGeom prst="rect">
              <a:avLst/>
            </a:prstGeom>
            <a:solidFill>
              <a:srgbClr val="C993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41" name="テキスト プレースホルダー 47">
              <a:extLst>
                <a:ext uri="{FF2B5EF4-FFF2-40B4-BE49-F238E27FC236}">
                  <a16:creationId xmlns:a16="http://schemas.microsoft.com/office/drawing/2014/main" id="{9BF75BDE-84AD-4F7E-899A-6153BF759343}"/>
                </a:ext>
              </a:extLst>
            </p:cNvPr>
            <p:cNvSpPr txBox="1">
              <a:spLocks/>
            </p:cNvSpPr>
            <p:nvPr/>
          </p:nvSpPr>
          <p:spPr>
            <a:xfrm>
              <a:off x="7694730" y="4204730"/>
              <a:ext cx="1072299" cy="43404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17:00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19:00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宇宙のリズムで生きる</a:t>
              </a:r>
              <a:endParaRPr kumimoji="0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～マヤ暦講座～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056140CE-D86C-4D3A-BE24-B4FF136A573D}"/>
              </a:ext>
            </a:extLst>
          </p:cNvPr>
          <p:cNvGrpSpPr/>
          <p:nvPr/>
        </p:nvGrpSpPr>
        <p:grpSpPr>
          <a:xfrm>
            <a:off x="6572263" y="3740523"/>
            <a:ext cx="1078303" cy="412111"/>
            <a:chOff x="6709085" y="767345"/>
            <a:chExt cx="1067688" cy="412111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232ED4F-DE1E-4F53-92D7-9F2DF7B69353}"/>
                </a:ext>
              </a:extLst>
            </p:cNvPr>
            <p:cNvSpPr/>
            <p:nvPr/>
          </p:nvSpPr>
          <p:spPr>
            <a:xfrm>
              <a:off x="6709085" y="790191"/>
              <a:ext cx="1067688" cy="389265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44" name="テキスト プレースホルダー 58">
              <a:extLst>
                <a:ext uri="{FF2B5EF4-FFF2-40B4-BE49-F238E27FC236}">
                  <a16:creationId xmlns:a16="http://schemas.microsoft.com/office/drawing/2014/main" id="{3C1E1DB8-495E-4601-BB15-FEC914A66EA4}"/>
                </a:ext>
              </a:extLst>
            </p:cNvPr>
            <p:cNvSpPr txBox="1">
              <a:spLocks/>
            </p:cNvSpPr>
            <p:nvPr/>
          </p:nvSpPr>
          <p:spPr>
            <a:xfrm>
              <a:off x="6728001" y="767345"/>
              <a:ext cx="992074" cy="394606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13:00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14:10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KaQiLa~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ｶｷﾗ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~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（ゆうこ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 TR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6174338-BFF2-406D-BB2D-CFD412B12DCC}"/>
              </a:ext>
            </a:extLst>
          </p:cNvPr>
          <p:cNvGrpSpPr/>
          <p:nvPr/>
        </p:nvGrpSpPr>
        <p:grpSpPr>
          <a:xfrm>
            <a:off x="5460860" y="4837917"/>
            <a:ext cx="1117082" cy="731520"/>
            <a:chOff x="5687375" y="1802169"/>
            <a:chExt cx="1117082" cy="731520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39BB05B5-CFBE-4F7A-8BD9-C9D3102B7046}"/>
                </a:ext>
              </a:extLst>
            </p:cNvPr>
            <p:cNvSpPr/>
            <p:nvPr/>
          </p:nvSpPr>
          <p:spPr>
            <a:xfrm>
              <a:off x="5711847" y="1816684"/>
              <a:ext cx="1075212" cy="388180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47" name="テキスト プレースホルダー 47">
              <a:extLst>
                <a:ext uri="{FF2B5EF4-FFF2-40B4-BE49-F238E27FC236}">
                  <a16:creationId xmlns:a16="http://schemas.microsoft.com/office/drawing/2014/main" id="{2EEC2CCC-7DA0-456E-BE79-0F51964E6C5E}"/>
                </a:ext>
              </a:extLst>
            </p:cNvPr>
            <p:cNvSpPr txBox="1">
              <a:spLocks/>
            </p:cNvSpPr>
            <p:nvPr/>
          </p:nvSpPr>
          <p:spPr>
            <a:xfrm>
              <a:off x="5687375" y="1802169"/>
              <a:ext cx="1117082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カラダすっきりストレッチ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（木本 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TR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BF988624-940A-421F-A689-2E2C60BA058F}"/>
              </a:ext>
            </a:extLst>
          </p:cNvPr>
          <p:cNvGrpSpPr/>
          <p:nvPr/>
        </p:nvGrpSpPr>
        <p:grpSpPr>
          <a:xfrm>
            <a:off x="5460860" y="5974353"/>
            <a:ext cx="1117082" cy="731520"/>
            <a:chOff x="5687375" y="1802169"/>
            <a:chExt cx="1117082" cy="731520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A9995298-58AA-49B5-943E-88876B2AD591}"/>
                </a:ext>
              </a:extLst>
            </p:cNvPr>
            <p:cNvSpPr/>
            <p:nvPr/>
          </p:nvSpPr>
          <p:spPr>
            <a:xfrm>
              <a:off x="5712915" y="1816684"/>
              <a:ext cx="1074144" cy="388180"/>
            </a:xfrm>
            <a:prstGeom prst="rect">
              <a:avLst/>
            </a:prstGeom>
            <a:solidFill>
              <a:srgbClr val="21B9E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50" name="テキスト プレースホルダー 47">
              <a:extLst>
                <a:ext uri="{FF2B5EF4-FFF2-40B4-BE49-F238E27FC236}">
                  <a16:creationId xmlns:a16="http://schemas.microsoft.com/office/drawing/2014/main" id="{16D68834-77F4-41C6-B612-385C85E42B39}"/>
                </a:ext>
              </a:extLst>
            </p:cNvPr>
            <p:cNvSpPr txBox="1">
              <a:spLocks/>
            </p:cNvSpPr>
            <p:nvPr/>
          </p:nvSpPr>
          <p:spPr>
            <a:xfrm>
              <a:off x="5687375" y="1802169"/>
              <a:ext cx="1117082" cy="731520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rm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11:00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12:00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カラダすっきりストレッチ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（木本 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TR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）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2A3F1AB7-4032-41CB-A725-905A627342F6}"/>
              </a:ext>
            </a:extLst>
          </p:cNvPr>
          <p:cNvGrpSpPr/>
          <p:nvPr/>
        </p:nvGrpSpPr>
        <p:grpSpPr>
          <a:xfrm>
            <a:off x="2231764" y="4129431"/>
            <a:ext cx="1083375" cy="424092"/>
            <a:chOff x="2719854" y="4018466"/>
            <a:chExt cx="1066265" cy="422063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EE7CDE1-D793-4352-B37A-83D074C52E2F}"/>
                </a:ext>
              </a:extLst>
            </p:cNvPr>
            <p:cNvSpPr/>
            <p:nvPr/>
          </p:nvSpPr>
          <p:spPr>
            <a:xfrm>
              <a:off x="2719854" y="4018466"/>
              <a:ext cx="1059126" cy="405741"/>
            </a:xfrm>
            <a:prstGeom prst="rect">
              <a:avLst/>
            </a:prstGeom>
            <a:solidFill>
              <a:srgbClr val="FF7DD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53" name="テキスト プレースホルダー 57">
              <a:extLst>
                <a:ext uri="{FF2B5EF4-FFF2-40B4-BE49-F238E27FC236}">
                  <a16:creationId xmlns:a16="http://schemas.microsoft.com/office/drawing/2014/main" id="{7EF04AAE-7876-4A3B-A4CC-B6FFE2FCB9F1}"/>
                </a:ext>
              </a:extLst>
            </p:cNvPr>
            <p:cNvSpPr txBox="1">
              <a:spLocks/>
            </p:cNvSpPr>
            <p:nvPr/>
          </p:nvSpPr>
          <p:spPr>
            <a:xfrm>
              <a:off x="2724904" y="4031884"/>
              <a:ext cx="1061215" cy="40864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ja-JP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10:00</a:t>
              </a:r>
              <a:r>
                <a:rPr kumimoji="0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～</a:t>
              </a:r>
              <a:r>
                <a:rPr kumimoji="0" lang="en-US" altLang="ja-JP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17:00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altLang="ja-JP" sz="9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en-US" altLang="ja-JP" sz="9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DAY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ファスティング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体験会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6DBACDFD-91B7-4453-968A-838D088AFE4D}"/>
              </a:ext>
            </a:extLst>
          </p:cNvPr>
          <p:cNvGrpSpPr/>
          <p:nvPr/>
        </p:nvGrpSpPr>
        <p:grpSpPr>
          <a:xfrm>
            <a:off x="3301681" y="2885620"/>
            <a:ext cx="1088076" cy="444881"/>
            <a:chOff x="2697245" y="4188910"/>
            <a:chExt cx="1086105" cy="457835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1756D45F-499C-4317-B3BC-DF70E37E975F}"/>
                </a:ext>
              </a:extLst>
            </p:cNvPr>
            <p:cNvSpPr/>
            <p:nvPr/>
          </p:nvSpPr>
          <p:spPr>
            <a:xfrm>
              <a:off x="2707559" y="4195516"/>
              <a:ext cx="1075791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56" name="テキスト プレースホルダー 65">
              <a:extLst>
                <a:ext uri="{FF2B5EF4-FFF2-40B4-BE49-F238E27FC236}">
                  <a16:creationId xmlns:a16="http://schemas.microsoft.com/office/drawing/2014/main" id="{9A64A71D-B49B-4FBF-A049-64D779777470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3524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vegan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キムチ～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37EC2695-EDA6-4789-8BDF-83646FC2796C}"/>
              </a:ext>
            </a:extLst>
          </p:cNvPr>
          <p:cNvGrpSpPr/>
          <p:nvPr/>
        </p:nvGrpSpPr>
        <p:grpSpPr>
          <a:xfrm>
            <a:off x="4391170" y="2884526"/>
            <a:ext cx="1085637" cy="444881"/>
            <a:chOff x="2697245" y="4188910"/>
            <a:chExt cx="1083670" cy="457835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DF34F84F-1D7C-4C84-8909-014F7424EC68}"/>
                </a:ext>
              </a:extLst>
            </p:cNvPr>
            <p:cNvSpPr/>
            <p:nvPr/>
          </p:nvSpPr>
          <p:spPr>
            <a:xfrm>
              <a:off x="2706426" y="4195516"/>
              <a:ext cx="1074489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59" name="テキスト プレースホルダー 65">
              <a:extLst>
                <a:ext uri="{FF2B5EF4-FFF2-40B4-BE49-F238E27FC236}">
                  <a16:creationId xmlns:a16="http://schemas.microsoft.com/office/drawing/2014/main" id="{84BB43AD-6000-4936-A898-76003E0C56CE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lang="ja-JP" altLang="en-US" sz="9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塩麹・甘酒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ED7CFBA5-4AD0-4DE7-A752-A58D7394F49F}"/>
              </a:ext>
            </a:extLst>
          </p:cNvPr>
          <p:cNvGrpSpPr/>
          <p:nvPr/>
        </p:nvGrpSpPr>
        <p:grpSpPr>
          <a:xfrm>
            <a:off x="7650855" y="2971370"/>
            <a:ext cx="1084612" cy="444881"/>
            <a:chOff x="2697245" y="4188910"/>
            <a:chExt cx="1082646" cy="457835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44CF28FA-27DB-430A-BAA3-5176A84F72C2}"/>
                </a:ext>
              </a:extLst>
            </p:cNvPr>
            <p:cNvSpPr/>
            <p:nvPr/>
          </p:nvSpPr>
          <p:spPr>
            <a:xfrm>
              <a:off x="2701701" y="4195516"/>
              <a:ext cx="1075727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62" name="テキスト プレースホルダー 65">
              <a:extLst>
                <a:ext uri="{FF2B5EF4-FFF2-40B4-BE49-F238E27FC236}">
                  <a16:creationId xmlns:a16="http://schemas.microsoft.com/office/drawing/2014/main" id="{0D589647-B412-4B3A-9CBF-0251598D679A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～醗酵保存ダレ～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D01BDF3C-3024-444F-9076-CF1A08D7056F}"/>
              </a:ext>
            </a:extLst>
          </p:cNvPr>
          <p:cNvGrpSpPr/>
          <p:nvPr/>
        </p:nvGrpSpPr>
        <p:grpSpPr>
          <a:xfrm>
            <a:off x="3302962" y="4078053"/>
            <a:ext cx="1093419" cy="413566"/>
            <a:chOff x="2679405" y="4200253"/>
            <a:chExt cx="1082646" cy="413566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2C974F12-535F-40B7-A1FA-E9A8187B1DBE}"/>
                </a:ext>
              </a:extLst>
            </p:cNvPr>
            <p:cNvSpPr/>
            <p:nvPr/>
          </p:nvSpPr>
          <p:spPr>
            <a:xfrm>
              <a:off x="2688893" y="4210201"/>
              <a:ext cx="1069163" cy="388180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65" name="テキスト プレースホルダー 65">
              <a:extLst>
                <a:ext uri="{FF2B5EF4-FFF2-40B4-BE49-F238E27FC236}">
                  <a16:creationId xmlns:a16="http://schemas.microsoft.com/office/drawing/2014/main" id="{9D36C0AF-2420-48F7-909E-E710A8F6B932}"/>
                </a:ext>
              </a:extLst>
            </p:cNvPr>
            <p:cNvSpPr txBox="1">
              <a:spLocks/>
            </p:cNvSpPr>
            <p:nvPr/>
          </p:nvSpPr>
          <p:spPr>
            <a:xfrm>
              <a:off x="2679405" y="4200253"/>
              <a:ext cx="1082646" cy="413566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lang="ja-JP" altLang="en-US" sz="8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はっさく酵素</a:t>
              </a:r>
              <a:r>
                <a:rPr kumimoji="1" lang="ja-JP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endParaRPr kumimoji="1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E671EC47-2A34-4C29-82BE-6D2A16933A9E}"/>
              </a:ext>
            </a:extLst>
          </p:cNvPr>
          <p:cNvGrpSpPr/>
          <p:nvPr/>
        </p:nvGrpSpPr>
        <p:grpSpPr>
          <a:xfrm>
            <a:off x="4398649" y="4078053"/>
            <a:ext cx="1093419" cy="413566"/>
            <a:chOff x="2679405" y="4200253"/>
            <a:chExt cx="1082646" cy="413566"/>
          </a:xfrm>
        </p:grpSpPr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8E5FE51B-9DED-4E98-B870-31A717E85AB1}"/>
                </a:ext>
              </a:extLst>
            </p:cNvPr>
            <p:cNvSpPr/>
            <p:nvPr/>
          </p:nvSpPr>
          <p:spPr>
            <a:xfrm>
              <a:off x="2681773" y="4210201"/>
              <a:ext cx="1064226" cy="388180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68" name="テキスト プレースホルダー 65">
              <a:extLst>
                <a:ext uri="{FF2B5EF4-FFF2-40B4-BE49-F238E27FC236}">
                  <a16:creationId xmlns:a16="http://schemas.microsoft.com/office/drawing/2014/main" id="{C56FA3CC-7BAE-4EA7-8022-5D9405FA650B}"/>
                </a:ext>
              </a:extLst>
            </p:cNvPr>
            <p:cNvSpPr txBox="1">
              <a:spLocks/>
            </p:cNvSpPr>
            <p:nvPr/>
          </p:nvSpPr>
          <p:spPr>
            <a:xfrm>
              <a:off x="2679405" y="4200253"/>
              <a:ext cx="1082646" cy="413566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lang="ja-JP" altLang="en-US" sz="8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はっさく酵素</a:t>
              </a:r>
              <a:r>
                <a:rPr kumimoji="1" lang="ja-JP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endParaRPr kumimoji="1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B6AE99B7-851D-4AB6-AD91-063D5DB900A8}"/>
              </a:ext>
            </a:extLst>
          </p:cNvPr>
          <p:cNvGrpSpPr/>
          <p:nvPr/>
        </p:nvGrpSpPr>
        <p:grpSpPr>
          <a:xfrm>
            <a:off x="7653654" y="4088001"/>
            <a:ext cx="1084612" cy="444881"/>
            <a:chOff x="2697245" y="4188910"/>
            <a:chExt cx="1082646" cy="457835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CCC37B9C-4C61-49C6-AF1C-2E710681869E}"/>
                </a:ext>
              </a:extLst>
            </p:cNvPr>
            <p:cNvSpPr/>
            <p:nvPr/>
          </p:nvSpPr>
          <p:spPr>
            <a:xfrm>
              <a:off x="2700480" y="4195516"/>
              <a:ext cx="1076348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71" name="テキスト プレースホルダー 65">
              <a:extLst>
                <a:ext uri="{FF2B5EF4-FFF2-40B4-BE49-F238E27FC236}">
                  <a16:creationId xmlns:a16="http://schemas.microsoft.com/office/drawing/2014/main" id="{0427CF88-E6FA-42B3-AA62-96C49F801E66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～塩麹・甘酒～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4BB8CB7C-6101-4140-B94D-D05101856B34}"/>
              </a:ext>
            </a:extLst>
          </p:cNvPr>
          <p:cNvGrpSpPr/>
          <p:nvPr/>
        </p:nvGrpSpPr>
        <p:grpSpPr>
          <a:xfrm>
            <a:off x="3280455" y="5209982"/>
            <a:ext cx="1115926" cy="467218"/>
            <a:chOff x="2687030" y="4195719"/>
            <a:chExt cx="1115926" cy="413566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8413C111-49F7-489A-8638-FADE1C7A8EAC}"/>
                </a:ext>
              </a:extLst>
            </p:cNvPr>
            <p:cNvSpPr/>
            <p:nvPr/>
          </p:nvSpPr>
          <p:spPr>
            <a:xfrm>
              <a:off x="2718843" y="4211282"/>
              <a:ext cx="1079770" cy="352607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77" name="テキスト プレースホルダー 65">
              <a:extLst>
                <a:ext uri="{FF2B5EF4-FFF2-40B4-BE49-F238E27FC236}">
                  <a16:creationId xmlns:a16="http://schemas.microsoft.com/office/drawing/2014/main" id="{19DB8B32-5E31-4CFD-AA75-4D2DEE4CAAF3}"/>
                </a:ext>
              </a:extLst>
            </p:cNvPr>
            <p:cNvSpPr txBox="1">
              <a:spLocks/>
            </p:cNvSpPr>
            <p:nvPr/>
          </p:nvSpPr>
          <p:spPr>
            <a:xfrm>
              <a:off x="2687030" y="4195719"/>
              <a:ext cx="1115926" cy="413566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300" b="0" i="0" u="none" strike="noStrike" kern="1200" cap="none" spc="-10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lang="ja-JP" altLang="en-US" sz="700" spc="-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玄米乳酸菌＆豆乳ヨーグルト</a:t>
              </a:r>
              <a:r>
                <a:rPr kumimoji="1" lang="ja-JP" altLang="en-US" sz="300" b="0" i="0" u="none" strike="noStrike" kern="1200" cap="none" spc="-10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endParaRPr kumimoji="1" lang="en-US" altLang="ja-JP" sz="3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EF385310-D266-4ABE-B7BF-55B6A9920971}"/>
              </a:ext>
            </a:extLst>
          </p:cNvPr>
          <p:cNvGrpSpPr/>
          <p:nvPr/>
        </p:nvGrpSpPr>
        <p:grpSpPr>
          <a:xfrm>
            <a:off x="4381090" y="5221150"/>
            <a:ext cx="1094696" cy="444881"/>
            <a:chOff x="2697246" y="4188910"/>
            <a:chExt cx="1092712" cy="457835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EEA4C242-9BA2-4207-BBED-F2B5C9EDACD7}"/>
                </a:ext>
              </a:extLst>
            </p:cNvPr>
            <p:cNvSpPr/>
            <p:nvPr/>
          </p:nvSpPr>
          <p:spPr>
            <a:xfrm>
              <a:off x="2717707" y="4195516"/>
              <a:ext cx="1072251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80" name="テキスト プレースホルダー 65">
              <a:extLst>
                <a:ext uri="{FF2B5EF4-FFF2-40B4-BE49-F238E27FC236}">
                  <a16:creationId xmlns:a16="http://schemas.microsoft.com/office/drawing/2014/main" id="{70908ECA-0592-4F0F-891C-71C6CA6D95F4}"/>
                </a:ext>
              </a:extLst>
            </p:cNvPr>
            <p:cNvSpPr txBox="1">
              <a:spLocks/>
            </p:cNvSpPr>
            <p:nvPr/>
          </p:nvSpPr>
          <p:spPr>
            <a:xfrm>
              <a:off x="2697246" y="4188910"/>
              <a:ext cx="1082647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kumimoji="1" lang="en-US" altLang="ja-JP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vegan</a:t>
              </a: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キムチ～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A9BE353B-A4ED-4EBF-94E1-5EE87320AE91}"/>
              </a:ext>
            </a:extLst>
          </p:cNvPr>
          <p:cNvGrpSpPr/>
          <p:nvPr/>
        </p:nvGrpSpPr>
        <p:grpSpPr>
          <a:xfrm>
            <a:off x="5483668" y="5243021"/>
            <a:ext cx="1084612" cy="444881"/>
            <a:chOff x="2697245" y="4188910"/>
            <a:chExt cx="1082646" cy="457835"/>
          </a:xfrm>
        </p:grpSpPr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249332AE-A7F4-4189-AC1E-214EC8864452}"/>
                </a:ext>
              </a:extLst>
            </p:cNvPr>
            <p:cNvSpPr/>
            <p:nvPr/>
          </p:nvSpPr>
          <p:spPr>
            <a:xfrm>
              <a:off x="2701701" y="4195516"/>
              <a:ext cx="1070468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83" name="テキスト プレースホルダー 65">
              <a:extLst>
                <a:ext uri="{FF2B5EF4-FFF2-40B4-BE49-F238E27FC236}">
                  <a16:creationId xmlns:a16="http://schemas.microsoft.com/office/drawing/2014/main" id="{CE48B8EA-9370-4F96-81CC-83D2B8209188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～醗酵保存ダレ～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6840C9D9-E1C7-40F3-9584-B01094F1DB76}"/>
              </a:ext>
            </a:extLst>
          </p:cNvPr>
          <p:cNvGrpSpPr/>
          <p:nvPr/>
        </p:nvGrpSpPr>
        <p:grpSpPr>
          <a:xfrm>
            <a:off x="6568280" y="5240612"/>
            <a:ext cx="1084612" cy="444881"/>
            <a:chOff x="2697245" y="4188910"/>
            <a:chExt cx="1082646" cy="457835"/>
          </a:xfrm>
        </p:grpSpPr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657B8B21-1BCF-4ED1-85F3-1BBB27CE1EF3}"/>
                </a:ext>
              </a:extLst>
            </p:cNvPr>
            <p:cNvSpPr/>
            <p:nvPr/>
          </p:nvSpPr>
          <p:spPr>
            <a:xfrm>
              <a:off x="2701701" y="4195516"/>
              <a:ext cx="1073016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86" name="テキスト プレースホルダー 65">
              <a:extLst>
                <a:ext uri="{FF2B5EF4-FFF2-40B4-BE49-F238E27FC236}">
                  <a16:creationId xmlns:a16="http://schemas.microsoft.com/office/drawing/2014/main" id="{3219D30D-2B26-4AD5-865F-B7462A4DEF1D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9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～ぬか漬け～</a:t>
              </a:r>
              <a:endParaRPr kumimoji="1" lang="en-US" altLang="ja-JP" sz="9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0291E558-E943-493D-82BA-2FE32EC37E0E}"/>
              </a:ext>
            </a:extLst>
          </p:cNvPr>
          <p:cNvGrpSpPr/>
          <p:nvPr/>
        </p:nvGrpSpPr>
        <p:grpSpPr>
          <a:xfrm>
            <a:off x="7652892" y="5243292"/>
            <a:ext cx="1084612" cy="444881"/>
            <a:chOff x="2697245" y="4188910"/>
            <a:chExt cx="1082646" cy="457835"/>
          </a:xfrm>
        </p:grpSpPr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3F1925B8-B6EA-46C2-B0E4-ECC7BAEC34D1}"/>
                </a:ext>
              </a:extLst>
            </p:cNvPr>
            <p:cNvSpPr/>
            <p:nvPr/>
          </p:nvSpPr>
          <p:spPr>
            <a:xfrm>
              <a:off x="2701701" y="4195516"/>
              <a:ext cx="1078190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89" name="テキスト プレースホルダー 65">
              <a:extLst>
                <a:ext uri="{FF2B5EF4-FFF2-40B4-BE49-F238E27FC236}">
                  <a16:creationId xmlns:a16="http://schemas.microsoft.com/office/drawing/2014/main" id="{A4548465-2A9D-4D7B-B08A-B74A1A649C35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vegan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イタリアン～</a:t>
              </a: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182969C8-2A18-4EB3-BF9A-23FBA6BF9A12}"/>
              </a:ext>
            </a:extLst>
          </p:cNvPr>
          <p:cNvGrpSpPr/>
          <p:nvPr/>
        </p:nvGrpSpPr>
        <p:grpSpPr>
          <a:xfrm>
            <a:off x="5475932" y="6375966"/>
            <a:ext cx="1084612" cy="444881"/>
            <a:chOff x="2697245" y="4188910"/>
            <a:chExt cx="1082646" cy="457835"/>
          </a:xfrm>
        </p:grpSpPr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210217AC-435E-4E4D-846D-D4D898196603}"/>
                </a:ext>
              </a:extLst>
            </p:cNvPr>
            <p:cNvSpPr/>
            <p:nvPr/>
          </p:nvSpPr>
          <p:spPr>
            <a:xfrm>
              <a:off x="2707694" y="4195516"/>
              <a:ext cx="1072197" cy="399481"/>
            </a:xfrm>
            <a:prstGeom prst="rect">
              <a:avLst/>
            </a:prstGeom>
            <a:solidFill>
              <a:srgbClr val="8BFFB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/>
                <a:ea typeface="ＭＳ ゴシック" panose="020B0609070205080204" pitchFamily="49" charset="-128"/>
                <a:cs typeface="+mn-cs"/>
              </a:endParaRPr>
            </a:p>
          </p:txBody>
        </p:sp>
        <p:sp>
          <p:nvSpPr>
            <p:cNvPr id="92" name="テキスト プレースホルダー 65">
              <a:extLst>
                <a:ext uri="{FF2B5EF4-FFF2-40B4-BE49-F238E27FC236}">
                  <a16:creationId xmlns:a16="http://schemas.microsoft.com/office/drawing/2014/main" id="{4289E9CE-31D8-41F4-81B2-2B610D313179}"/>
                </a:ext>
              </a:extLst>
            </p:cNvPr>
            <p:cNvSpPr txBox="1">
              <a:spLocks/>
            </p:cNvSpPr>
            <p:nvPr/>
          </p:nvSpPr>
          <p:spPr>
            <a:xfrm>
              <a:off x="2697245" y="4188910"/>
              <a:ext cx="1082646" cy="457835"/>
            </a:xfrm>
            <a:prstGeom prst="rect">
              <a:avLst/>
            </a:prstGeom>
          </p:spPr>
          <p:txBody>
            <a:bodyPr vert="horz" lIns="27432" tIns="27432" rIns="27432" bIns="45720" rtlCol="0" anchor="t">
              <a:noAutofit/>
            </a:bodyPr>
            <a:lstStyle>
              <a:lvl1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105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85000"/>
                </a:lnSpc>
                <a:spcBef>
                  <a:spcPts val="0"/>
                </a:spcBef>
                <a:buFont typeface="Arial" pitchFamily="34" charset="0"/>
                <a:buNone/>
                <a:defRPr kumimoji="1" sz="900" kern="1200">
                  <a:solidFill>
                    <a:schemeClr val="tx2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18:00</a:t>
              </a: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～</a:t>
              </a:r>
              <a:r>
                <a:rPr kumimoji="1" lang="en-US" altLang="ja-JP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eiryo UI" panose="020B0604030504040204" pitchFamily="34" charset="-128"/>
                  <a:ea typeface="Meiryo UI" panose="020B0604030504040204" pitchFamily="34" charset="-128"/>
                  <a:cs typeface="+mn-cs"/>
                </a:rPr>
                <a:t>20:00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カンタン醗酵教室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vegan</a:t>
              </a:r>
              <a:r>
                <a:rPr lang="ja-JP" altLang="en-US" sz="8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</a:rPr>
                <a:t>ローフード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+mn-cs"/>
                </a:rPr>
                <a:t>～</a:t>
              </a: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+mn-cs"/>
              </a:endParaRPr>
            </a:p>
          </p:txBody>
        </p:sp>
      </p:grpSp>
      <p:sp>
        <p:nvSpPr>
          <p:cNvPr id="93" name="テキスト プレースホルダー 52">
            <a:extLst>
              <a:ext uri="{FF2B5EF4-FFF2-40B4-BE49-F238E27FC236}">
                <a16:creationId xmlns:a16="http://schemas.microsoft.com/office/drawing/2014/main" id="{3F3132D0-6AE4-4AC3-B960-DFD3587C8B8F}"/>
              </a:ext>
            </a:extLst>
          </p:cNvPr>
          <p:cNvSpPr txBox="1">
            <a:spLocks/>
          </p:cNvSpPr>
          <p:nvPr/>
        </p:nvSpPr>
        <p:spPr>
          <a:xfrm>
            <a:off x="7676670" y="1757574"/>
            <a:ext cx="1032982" cy="241981"/>
          </a:xfrm>
          <a:prstGeom prst="rect">
            <a:avLst/>
          </a:prstGeom>
        </p:spPr>
        <p:txBody>
          <a:bodyPr vert="horz" lIns="27432" tIns="27432" rIns="27432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itchFamily="34" charset="0"/>
              <a:buNone/>
              <a:defRPr kumimoji="1" sz="1050" kern="12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defRPr>
            </a:lvl1pPr>
            <a:lvl2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itchFamily="34" charset="0"/>
              <a:buNone/>
              <a:defRPr kumimoji="1" sz="900" kern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defRPr>
            </a:lvl2pPr>
            <a:lvl3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itchFamily="34" charset="0"/>
              <a:buNone/>
              <a:defRPr kumimoji="1" sz="900" kern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defRPr>
            </a:lvl3pPr>
            <a:lvl4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itchFamily="34" charset="0"/>
              <a:buNone/>
              <a:defRPr kumimoji="1" sz="900" kern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defRPr>
            </a:lvl4pPr>
            <a:lvl5pPr marL="0" indent="0" algn="l" defTabSz="914400" rtl="0" eaLnBrk="1" latinLnBrk="0" hangingPunct="1">
              <a:lnSpc>
                <a:spcPct val="85000"/>
              </a:lnSpc>
              <a:spcBef>
                <a:spcPts val="0"/>
              </a:spcBef>
              <a:buFont typeface="Arial" pitchFamily="34" charset="0"/>
              <a:buNone/>
              <a:defRPr kumimoji="1" sz="900" kern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1200" dirty="0">
                <a:solidFill>
                  <a:srgbClr val="FF0000"/>
                </a:solidFill>
                <a:latin typeface="07にくまるフォント" panose="02000900000000000000" pitchFamily="50" charset="-128"/>
                <a:ea typeface="07にくまるフォント" panose="02000900000000000000" pitchFamily="50" charset="-128"/>
              </a:rPr>
              <a:t>臨時休業</a:t>
            </a:r>
          </a:p>
        </p:txBody>
      </p:sp>
    </p:spTree>
    <p:extLst>
      <p:ext uri="{BB962C8B-B14F-4D97-AF65-F5344CB8AC3E}">
        <p14:creationId xmlns:p14="http://schemas.microsoft.com/office/powerpoint/2010/main" val="198436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22116</TotalTime>
  <Words>320</Words>
  <Application>Microsoft Office PowerPoint</Application>
  <PresentationFormat>A4 210 x 297 mm</PresentationFormat>
  <Paragraphs>91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07にくまるフォント</vt:lpstr>
      <vt:lpstr>07やさしさゴシック</vt:lpstr>
      <vt:lpstr>Meiryo UI</vt:lpstr>
      <vt:lpstr>Microsoft JhengHei</vt:lpstr>
      <vt:lpstr>UD デジタル 教科書体 N-B</vt:lpstr>
      <vt:lpstr>UD デジタル 教科書体 NP-R</vt:lpstr>
      <vt:lpstr>メイリオ</vt:lpstr>
      <vt:lpstr>游ゴシック</vt:lpstr>
      <vt:lpstr>Arial</vt:lpstr>
      <vt:lpstr>Calibri</vt:lpstr>
      <vt:lpstr>Georgia</vt:lpstr>
      <vt:lpstr>Office Theme</vt:lpstr>
      <vt:lpstr>Microsoft Excel 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政和 大滝</dc:creator>
  <cp:lastModifiedBy>政和 大滝</cp:lastModifiedBy>
  <cp:revision>42</cp:revision>
  <cp:lastPrinted>2020-03-30T14:52:23Z</cp:lastPrinted>
  <dcterms:created xsi:type="dcterms:W3CDTF">2019-12-27T07:19:27Z</dcterms:created>
  <dcterms:modified xsi:type="dcterms:W3CDTF">2020-03-30T15:09:10Z</dcterms:modified>
</cp:coreProperties>
</file>